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308" r:id="rId3"/>
    <p:sldId id="325" r:id="rId4"/>
    <p:sldId id="257" r:id="rId5"/>
    <p:sldId id="259" r:id="rId6"/>
    <p:sldId id="260" r:id="rId7"/>
    <p:sldId id="262" r:id="rId8"/>
    <p:sldId id="261" r:id="rId9"/>
    <p:sldId id="263" r:id="rId10"/>
    <p:sldId id="264" r:id="rId11"/>
    <p:sldId id="265" r:id="rId12"/>
    <p:sldId id="266" r:id="rId13"/>
    <p:sldId id="267" r:id="rId14"/>
    <p:sldId id="269" r:id="rId15"/>
    <p:sldId id="270" r:id="rId16"/>
    <p:sldId id="271" r:id="rId17"/>
    <p:sldId id="272" r:id="rId18"/>
    <p:sldId id="274" r:id="rId19"/>
    <p:sldId id="273" r:id="rId20"/>
    <p:sldId id="275" r:id="rId21"/>
    <p:sldId id="276" r:id="rId22"/>
    <p:sldId id="323" r:id="rId23"/>
    <p:sldId id="277" r:id="rId24"/>
    <p:sldId id="278" r:id="rId25"/>
    <p:sldId id="279" r:id="rId26"/>
    <p:sldId id="280" r:id="rId27"/>
    <p:sldId id="287" r:id="rId28"/>
    <p:sldId id="285" r:id="rId29"/>
    <p:sldId id="288" r:id="rId30"/>
    <p:sldId id="289" r:id="rId31"/>
    <p:sldId id="290" r:id="rId32"/>
    <p:sldId id="291" r:id="rId33"/>
    <p:sldId id="292" r:id="rId34"/>
    <p:sldId id="293" r:id="rId35"/>
    <p:sldId id="294" r:id="rId36"/>
    <p:sldId id="295" r:id="rId37"/>
    <p:sldId id="286" r:id="rId38"/>
    <p:sldId id="282" r:id="rId39"/>
    <p:sldId id="309" r:id="rId40"/>
    <p:sldId id="314" r:id="rId41"/>
    <p:sldId id="297" r:id="rId42"/>
    <p:sldId id="300" r:id="rId43"/>
    <p:sldId id="298" r:id="rId44"/>
    <p:sldId id="299" r:id="rId45"/>
    <p:sldId id="313" r:id="rId46"/>
    <p:sldId id="305" r:id="rId47"/>
    <p:sldId id="306" r:id="rId48"/>
    <p:sldId id="296" r:id="rId49"/>
    <p:sldId id="283" r:id="rId50"/>
    <p:sldId id="302" r:id="rId51"/>
    <p:sldId id="319" r:id="rId52"/>
    <p:sldId id="320" r:id="rId53"/>
    <p:sldId id="303" r:id="rId54"/>
    <p:sldId id="304" r:id="rId55"/>
    <p:sldId id="301" r:id="rId56"/>
    <p:sldId id="316" r:id="rId57"/>
    <p:sldId id="312" r:id="rId58"/>
    <p:sldId id="324" r:id="rId59"/>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75"/>
    <p:restoredTop sz="66044"/>
  </p:normalViewPr>
  <p:slideViewPr>
    <p:cSldViewPr snapToGrid="0">
      <p:cViewPr varScale="1">
        <p:scale>
          <a:sx n="87" d="100"/>
          <a:sy n="87" d="100"/>
        </p:scale>
        <p:origin x="1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22/01/2026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53</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195155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4.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tLiXVKfddl_lBFB0id7Wr_jb-19wDip664vMxTusj34/edit#heading=h.j97j13rw5t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0.png"/><Relationship Id="rId7"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54.jpe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jpeg"/><Relationship Id="rId4" Type="http://schemas.openxmlformats.org/officeDocument/2006/relationships/image" Target="../media/image79.png"/><Relationship Id="rId9"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4.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4.png"/><Relationship Id="rId7"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9" Type="http://schemas.openxmlformats.org/officeDocument/2006/relationships/image" Target="../media/image97.jpeg"/></Relationships>
</file>

<file path=ppt/slides/_rels/slide4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jpeg"/><Relationship Id="rId5" Type="http://schemas.openxmlformats.org/officeDocument/2006/relationships/image" Target="../media/image100.jpeg"/><Relationship Id="rId10" Type="http://schemas.openxmlformats.org/officeDocument/2006/relationships/image" Target="../media/image105.jpeg"/><Relationship Id="rId4" Type="http://schemas.openxmlformats.org/officeDocument/2006/relationships/image" Target="../media/image99.png"/><Relationship Id="rId9" Type="http://schemas.openxmlformats.org/officeDocument/2006/relationships/image" Target="../media/image104.jpeg"/></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116.png"/><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7.jpeg"/></Relationships>
</file>

<file path=ppt/slides/_rels/slide48.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0.png"/><Relationship Id="rId7" Type="http://schemas.openxmlformats.org/officeDocument/2006/relationships/image" Target="../media/image63.jpeg"/><Relationship Id="rId12"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2.jpeg"/><Relationship Id="rId11" Type="http://schemas.openxmlformats.org/officeDocument/2006/relationships/image" Target="../media/image119.png"/><Relationship Id="rId5" Type="http://schemas.openxmlformats.org/officeDocument/2006/relationships/image" Target="../media/image61.jpeg"/><Relationship Id="rId10" Type="http://schemas.openxmlformats.org/officeDocument/2006/relationships/image" Target="../media/image118.png"/><Relationship Id="rId4" Type="http://schemas.openxmlformats.org/officeDocument/2006/relationships/image" Target="../media/image54.jpeg"/><Relationship Id="rId9"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5.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8.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 command</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pic>
        <p:nvPicPr>
          <p:cNvPr id="5" name="Picture 4" descr="A screenshot of a project&#10;&#10;AI-generated content may be incorrect.">
            <a:extLst>
              <a:ext uri="{FF2B5EF4-FFF2-40B4-BE49-F238E27FC236}">
                <a16:creationId xmlns:a16="http://schemas.microsoft.com/office/drawing/2014/main" id="{BA7B368C-D06C-FF32-422E-55A4491A16B4}"/>
              </a:ext>
            </a:extLst>
          </p:cNvPr>
          <p:cNvPicPr>
            <a:picLocks noChangeAspect="1"/>
          </p:cNvPicPr>
          <p:nvPr/>
        </p:nvPicPr>
        <p:blipFill>
          <a:blip r:embed="rId3"/>
          <a:stretch>
            <a:fillRect/>
          </a:stretch>
        </p:blipFill>
        <p:spPr>
          <a:xfrm>
            <a:off x="239149" y="1679540"/>
            <a:ext cx="11713702" cy="4312772"/>
          </a:xfrm>
          <a:prstGeom prst="rect">
            <a:avLst/>
          </a:prstGeom>
          <a:ln>
            <a:solidFill>
              <a:schemeClr val="tx1"/>
            </a:solidFill>
          </a:ln>
        </p:spPr>
      </p:pic>
      <p:sp>
        <p:nvSpPr>
          <p:cNvPr id="8" name="TextBox 7">
            <a:extLst>
              <a:ext uri="{FF2B5EF4-FFF2-40B4-BE49-F238E27FC236}">
                <a16:creationId xmlns:a16="http://schemas.microsoft.com/office/drawing/2014/main" id="{3A7B65AE-0955-0E4D-8580-21E284D4CB04}"/>
              </a:ext>
            </a:extLst>
          </p:cNvPr>
          <p:cNvSpPr txBox="1"/>
          <p:nvPr/>
        </p:nvSpPr>
        <p:spPr>
          <a:xfrm>
            <a:off x="388150" y="1265964"/>
            <a:ext cx="4228095" cy="461665"/>
          </a:xfrm>
          <a:prstGeom prst="rect">
            <a:avLst/>
          </a:prstGeom>
          <a:noFill/>
        </p:spPr>
        <p:txBody>
          <a:bodyPr wrap="square" rtlCol="0">
            <a:spAutoFit/>
          </a:bodyPr>
          <a:lstStyle/>
          <a:p>
            <a:r>
              <a:rPr lang="en-US" sz="2400" dirty="0"/>
              <a:t>Client Projects</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endParaRPr lang="en-US" dirty="0">
              <a:hlinkClick r:id="rId3"/>
            </a:endParaRPr>
          </a:p>
          <a:p>
            <a:r>
              <a:rPr lang="en-US" dirty="0"/>
              <a:t>Git and GitHub lab is due Frid 09/05</a:t>
            </a:r>
          </a:p>
          <a:p>
            <a:pPr lvl="1"/>
            <a:r>
              <a:rPr lang="en-US" dirty="0"/>
              <a:t>Use the git-</a:t>
            </a:r>
            <a:r>
              <a:rPr lang="en-US" dirty="0" err="1"/>
              <a:t>github</a:t>
            </a:r>
            <a:r>
              <a:rPr lang="en-US" dirty="0"/>
              <a:t>-lab channel on Discord</a:t>
            </a:r>
          </a:p>
          <a:p>
            <a:r>
              <a:rPr lang="en-US" dirty="0"/>
              <a:t>Precondition report due tonight</a:t>
            </a:r>
          </a:p>
          <a:p>
            <a:pPr lvl="1"/>
            <a:r>
              <a:rPr lang="en-US" dirty="0"/>
              <a:t>Connect teams with clients</a:t>
            </a:r>
          </a:p>
          <a:p>
            <a:endParaRPr lang="en-US" dirty="0"/>
          </a:p>
        </p:txBody>
      </p:sp>
    </p:spTree>
    <p:extLst>
      <p:ext uri="{BB962C8B-B14F-4D97-AF65-F5344CB8AC3E}">
        <p14:creationId xmlns:p14="http://schemas.microsoft.com/office/powerpoint/2010/main" val="1853866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2058002" y="3825164"/>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146980" y="3397133"/>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1997683" y="3881178"/>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56317" y="3940695"/>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5400000">
            <a:off x="4235318" y="3204573"/>
            <a:ext cx="495501" cy="1848711"/>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6200000">
            <a:off x="7738003" y="3324970"/>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3493264"/>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spTree>
    <p:extLst>
      <p:ext uri="{BB962C8B-B14F-4D97-AF65-F5344CB8AC3E}">
        <p14:creationId xmlns:p14="http://schemas.microsoft.com/office/powerpoint/2010/main" val="2824769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88114</TotalTime>
  <Words>6966</Words>
  <Application>Microsoft Macintosh PowerPoint</Application>
  <PresentationFormat>Widescreen</PresentationFormat>
  <Paragraphs>756</Paragraphs>
  <Slides>58</Slides>
  <Notes>55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Calibri Light</vt:lpstr>
      <vt:lpstr>Menlo</vt:lpstr>
      <vt:lpstr>OpenSans</vt:lpstr>
      <vt:lpstr>Source Sans Pro</vt:lpstr>
      <vt:lpstr>Times New Roman</vt:lpstr>
      <vt:lpstr>Wingdings</vt:lpstr>
      <vt:lpstr>Office Theme</vt:lpstr>
      <vt:lpstr>Git and GitHub</vt:lpstr>
      <vt:lpstr>Anouncements</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241</cp:revision>
  <dcterms:created xsi:type="dcterms:W3CDTF">2022-12-01T21:47:15Z</dcterms:created>
  <dcterms:modified xsi:type="dcterms:W3CDTF">2026-01-22T22:27:44Z</dcterms:modified>
</cp:coreProperties>
</file>